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0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5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6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9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1.xml" ContentType="application/vnd.openxmlformats-officedocument.presentationml.notesSlide+xml"/>
  <Override PartName="/ppt/tags/tag1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14" r:id="rId2"/>
    <p:sldId id="427" r:id="rId3"/>
    <p:sldId id="428" r:id="rId4"/>
    <p:sldId id="429" r:id="rId5"/>
    <p:sldId id="435" r:id="rId6"/>
    <p:sldId id="430" r:id="rId7"/>
    <p:sldId id="436" r:id="rId8"/>
    <p:sldId id="437" r:id="rId9"/>
    <p:sldId id="438" r:id="rId10"/>
    <p:sldId id="444" r:id="rId11"/>
    <p:sldId id="445" r:id="rId12"/>
    <p:sldId id="441" r:id="rId13"/>
    <p:sldId id="442" r:id="rId14"/>
    <p:sldId id="447" r:id="rId15"/>
    <p:sldId id="448" r:id="rId16"/>
    <p:sldId id="449" r:id="rId17"/>
    <p:sldId id="450" r:id="rId18"/>
    <p:sldId id="440" r:id="rId19"/>
    <p:sldId id="443" r:id="rId20"/>
    <p:sldId id="456" r:id="rId21"/>
    <p:sldId id="454" r:id="rId22"/>
    <p:sldId id="457" r:id="rId23"/>
    <p:sldId id="453" r:id="rId24"/>
    <p:sldId id="452" r:id="rId25"/>
    <p:sldId id="451" r:id="rId26"/>
    <p:sldId id="455" r:id="rId27"/>
    <p:sldId id="434" r:id="rId28"/>
  </p:sldIdLst>
  <p:sldSz cx="12192000" cy="6858000"/>
  <p:notesSz cx="6858000" cy="9144000"/>
  <p:embeddedFontLst>
    <p:embeddedFont>
      <p:font typeface="黑体" panose="02010609060101010101" pitchFamily="49" charset="-122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17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382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45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16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26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6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/>
    </mc:Choice>
    <mc:Fallback xmlns=""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2024/10/15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../media/image5.png"/><Relationship Id="rId4" Type="http://schemas.openxmlformats.org/officeDocument/2006/relationships/tags" Target="../tags/tag64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6.png"/><Relationship Id="rId4" Type="http://schemas.openxmlformats.org/officeDocument/2006/relationships/tags" Target="../tags/tag70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7.png"/><Relationship Id="rId4" Type="http://schemas.openxmlformats.org/officeDocument/2006/relationships/tags" Target="../tags/tag76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10" Type="http://schemas.openxmlformats.org/officeDocument/2006/relationships/image" Target="../media/image8.png"/><Relationship Id="rId4" Type="http://schemas.openxmlformats.org/officeDocument/2006/relationships/tags" Target="../tags/tag82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9.png"/><Relationship Id="rId4" Type="http://schemas.openxmlformats.org/officeDocument/2006/relationships/tags" Target="../tags/tag88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10.png"/><Relationship Id="rId4" Type="http://schemas.openxmlformats.org/officeDocument/2006/relationships/tags" Target="../tags/tag94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12.png"/><Relationship Id="rId5" Type="http://schemas.openxmlformats.org/officeDocument/2006/relationships/tags" Target="../tags/tag101.xml"/><Relationship Id="rId10" Type="http://schemas.openxmlformats.org/officeDocument/2006/relationships/image" Target="../media/image11.png"/><Relationship Id="rId4" Type="http://schemas.openxmlformats.org/officeDocument/2006/relationships/tags" Target="../tags/tag100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13.png"/><Relationship Id="rId4" Type="http://schemas.openxmlformats.org/officeDocument/2006/relationships/tags" Target="../tags/tag106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10" Type="http://schemas.openxmlformats.org/officeDocument/2006/relationships/image" Target="../media/image3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image" Target="../media/image3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4.xml"/><Relationship Id="rId7" Type="http://schemas.openxmlformats.org/officeDocument/2006/relationships/tags" Target="../tags/tag126.xml"/><Relationship Id="rId12" Type="http://schemas.openxmlformats.org/officeDocument/2006/relationships/image" Target="../media/image14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5.xml"/><Relationship Id="rId11" Type="http://schemas.openxmlformats.org/officeDocument/2006/relationships/image" Target="../media/image3.png"/><Relationship Id="rId5" Type="http://schemas.openxmlformats.org/officeDocument/2006/relationships/video" Target="../media/media1.mp4"/><Relationship Id="rId10" Type="http://schemas.openxmlformats.org/officeDocument/2006/relationships/notesSlide" Target="../notesSlides/notesSlide15.xml"/><Relationship Id="rId4" Type="http://schemas.microsoft.com/office/2007/relationships/media" Target="../media/media1.mp4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4.xml"/><Relationship Id="rId7" Type="http://schemas.openxmlformats.org/officeDocument/2006/relationships/tags" Target="../tags/tag156.xml"/><Relationship Id="rId12" Type="http://schemas.openxmlformats.org/officeDocument/2006/relationships/image" Target="../media/image15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5.xml"/><Relationship Id="rId11" Type="http://schemas.openxmlformats.org/officeDocument/2006/relationships/image" Target="../media/image3.png"/><Relationship Id="rId5" Type="http://schemas.openxmlformats.org/officeDocument/2006/relationships/video" Target="../media/media2.mp4"/><Relationship Id="rId10" Type="http://schemas.openxmlformats.org/officeDocument/2006/relationships/notesSlide" Target="../notesSlides/notesSlide20.xml"/><Relationship Id="rId4" Type="http://schemas.microsoft.com/office/2007/relationships/media" Target="../media/media2.mp4"/><Relationship Id="rId9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image" Target="../media/image3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10" Type="http://schemas.openxmlformats.org/officeDocument/2006/relationships/tags" Target="../tags/tag4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10" Type="http://schemas.openxmlformats.org/officeDocument/2006/relationships/image" Target="../media/image4.png"/><Relationship Id="rId4" Type="http://schemas.openxmlformats.org/officeDocument/2006/relationships/tags" Target="../tags/tag5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5728" y="5122"/>
              <a:ext cx="67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demo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Shopping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recommend products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12.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2045335"/>
            <a:ext cx="8178800" cy="4424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2/3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all products / 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  <a:sym typeface="+mn-ea"/>
                </a:rPr>
                <a:t>category products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13.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735" y="2045335"/>
            <a:ext cx="8197215" cy="4435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cart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4" name="Picture 3" descr="Screenshot 2024-10-15 at 14.34.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365" y="2045335"/>
            <a:ext cx="8199120" cy="4436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purchase history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4.34.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915" y="1947545"/>
            <a:ext cx="8380095" cy="4533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buyer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browser history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06.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620" y="2045335"/>
            <a:ext cx="8178800" cy="4424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pulish product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Picture 1" descr="Screenshot 2024-10-15 at 15.11.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215" y="1966595"/>
            <a:ext cx="8344535" cy="4514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sellerr center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edit pulished product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12.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80" y="2045335"/>
            <a:ext cx="6774180" cy="2053590"/>
          </a:xfrm>
          <a:prstGeom prst="rect">
            <a:avLst/>
          </a:prstGeom>
        </p:spPr>
      </p:pic>
      <p:pic>
        <p:nvPicPr>
          <p:cNvPr id="4" name="Picture 3" descr="Screenshot 2024-10-15 at 15.12.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80" y="3881755"/>
            <a:ext cx="5690870" cy="2156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product detail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3" name="Picture 2" descr="Screenshot 2024-10-15 at 15.15.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435" y="1630045"/>
            <a:ext cx="8734425" cy="4750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1186688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function</a:t>
            </a:r>
          </a:p>
          <a:p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账号相关：注册、登录、修改密码、忘记密码</a:t>
            </a:r>
          </a:p>
          <a:p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购物相关：发布商品、重新编辑已发布商品、商品分类筛选、商品详情、购物车、</a:t>
            </a:r>
          </a:p>
          <a:p>
            <a:r>
              <a:rPr lang="en-US" altLang="zh-CN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	      </a:t>
            </a:r>
            <a:r>
              <a:rPr lang="zh-CN" altLang="en-US"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历史购买记录、历史浏览记录</a:t>
            </a:r>
            <a:endParaRPr lang="en-US" altLang="zh-CN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5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6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7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PA-文本框 4">
            <a:extLst>
              <a:ext uri="{FF2B5EF4-FFF2-40B4-BE49-F238E27FC236}">
                <a16:creationId xmlns:a16="http://schemas.microsoft.com/office/drawing/2014/main" id="{7FC9F722-8233-401E-CEFA-6918C08417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68726" y="1474152"/>
            <a:ext cx="9438580" cy="331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設計網站進入頁面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Bootstrap 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生成「走馬燈」效果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生成文字動畫效果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應用</a:t>
            </a:r>
            <a:r>
              <a:rPr lang="en-US" altLang="zh-TW" sz="2400" b="1" dirty="0" err="1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Javascript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更新網頁文字與走馬燈同步</a:t>
            </a:r>
            <a:endParaRPr lang="en-US" altLang="zh-TW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應用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CSS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控制網頁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Layout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因應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portrait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或</a:t>
            </a:r>
            <a:r>
              <a:rPr lang="en-US" altLang="zh-TW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landscape</a:t>
            </a:r>
            <a:r>
              <a:rPr lang="zh-TW" altLang="en-US" sz="24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改變</a:t>
            </a:r>
            <a:endParaRPr lang="en-US" altLang="zh-CN" sz="24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16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</a:p>
          </p:txBody>
        </p:sp>
        <p:sp>
          <p:nvSpPr>
            <p:cNvPr id="7" name="PA-文本框 4"/>
            <p:cNvSpPr txBox="1"/>
            <p:nvPr>
              <p:custDataLst>
                <p:tags r:id="rId17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4"/>
            </p:custDataLst>
          </p:nvPr>
        </p:nvSpPr>
        <p:spPr>
          <a:xfrm>
            <a:off x="5513614" y="175021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9" name="PA-MH_Other_2"/>
          <p:cNvSpPr/>
          <p:nvPr>
            <p:custDataLst>
              <p:tags r:id="rId5"/>
            </p:custDataLst>
          </p:nvPr>
        </p:nvSpPr>
        <p:spPr>
          <a:xfrm>
            <a:off x="5513614" y="2751397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" name="PA-MH_Other_3"/>
          <p:cNvSpPr/>
          <p:nvPr>
            <p:custDataLst>
              <p:tags r:id="rId6"/>
            </p:custDataLst>
          </p:nvPr>
        </p:nvSpPr>
        <p:spPr>
          <a:xfrm>
            <a:off x="5513614" y="37525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1" name="PA-MH_Other_4"/>
          <p:cNvSpPr/>
          <p:nvPr>
            <p:custDataLst>
              <p:tags r:id="rId7"/>
            </p:custDataLst>
          </p:nvPr>
        </p:nvSpPr>
        <p:spPr>
          <a:xfrm>
            <a:off x="5513614" y="475376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2" name="PA-矩形 9"/>
          <p:cNvSpPr/>
          <p:nvPr>
            <p:custDataLst>
              <p:tags r:id="rId8"/>
            </p:custDataLst>
          </p:nvPr>
        </p:nvSpPr>
        <p:spPr>
          <a:xfrm>
            <a:off x="6826885" y="179133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01</a:t>
            </a:r>
          </a:p>
        </p:txBody>
      </p:sp>
      <p:sp>
        <p:nvSpPr>
          <p:cNvPr id="13" name="PA-矩形 10"/>
          <p:cNvSpPr/>
          <p:nvPr>
            <p:custDataLst>
              <p:tags r:id="rId9"/>
            </p:custDataLst>
          </p:nvPr>
        </p:nvSpPr>
        <p:spPr>
          <a:xfrm>
            <a:off x="6840855" y="2217420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install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0"/>
            </p:custDataLst>
          </p:nvPr>
        </p:nvSpPr>
        <p:spPr>
          <a:xfrm>
            <a:off x="6826885" y="27616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</a:t>
            </a:r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PA-矩形 12"/>
          <p:cNvSpPr/>
          <p:nvPr>
            <p:custDataLst>
              <p:tags r:id="rId11"/>
            </p:custDataLst>
          </p:nvPr>
        </p:nvSpPr>
        <p:spPr>
          <a:xfrm>
            <a:off x="6824345" y="319151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about this project</a:t>
            </a:r>
          </a:p>
        </p:txBody>
      </p:sp>
      <p:sp>
        <p:nvSpPr>
          <p:cNvPr id="17" name="PA-矩形 13"/>
          <p:cNvSpPr/>
          <p:nvPr>
            <p:custDataLst>
              <p:tags r:id="rId12"/>
            </p:custDataLst>
          </p:nvPr>
        </p:nvSpPr>
        <p:spPr>
          <a:xfrm>
            <a:off x="6826885" y="378650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03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3"/>
            </p:custDataLst>
          </p:nvPr>
        </p:nvSpPr>
        <p:spPr>
          <a:xfrm>
            <a:off x="6830060" y="420687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detail</a:t>
            </a:r>
          </a:p>
        </p:txBody>
      </p:sp>
      <p:sp>
        <p:nvSpPr>
          <p:cNvPr id="20" name="PA-矩形 15"/>
          <p:cNvSpPr/>
          <p:nvPr>
            <p:custDataLst>
              <p:tags r:id="rId14"/>
            </p:custDataLst>
          </p:nvPr>
        </p:nvSpPr>
        <p:spPr>
          <a:xfrm>
            <a:off x="6824980" y="5187950"/>
            <a:ext cx="28714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40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5"/>
            </p:custDataLst>
          </p:nvPr>
        </p:nvSpPr>
        <p:spPr>
          <a:xfrm>
            <a:off x="6840855" y="478790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Part 04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6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8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未命名的影片">
            <a:hlinkClick r:id="" action="ppaction://media"/>
            <a:extLst>
              <a:ext uri="{FF2B5EF4-FFF2-40B4-BE49-F238E27FC236}">
                <a16:creationId xmlns:a16="http://schemas.microsoft.com/office/drawing/2014/main" id="{D9A43197-8145-9935-8082-863A8B4820D1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78187" y="570926"/>
            <a:ext cx="7155594" cy="5295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6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ECAC52-34AB-CAFB-E9E7-E933C095FC37}"/>
              </a:ext>
            </a:extLst>
          </p:cNvPr>
          <p:cNvSpPr txBox="1"/>
          <p:nvPr/>
        </p:nvSpPr>
        <p:spPr>
          <a:xfrm>
            <a:off x="309563" y="1437428"/>
            <a:ext cx="114913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 slide carousel-fade"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 active"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"images/wine.jpg"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酒類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"images/cookies.jpg"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曲奇餅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“images/shampoo.jpg”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w-100”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洗髮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水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&lt;div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"carousel-item"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zh-HK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"images/pasta.jpg"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carouselImage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d-block w-100"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HK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zh-HK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HK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義大利粉</a:t>
            </a:r>
            <a:r>
              <a:rPr lang="en-US" altLang="zh-HK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zh-HK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&lt;/div&gt;</a:t>
            </a:r>
            <a:endParaRPr lang="en-US" altLang="zh-HK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HK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HK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endParaRPr lang="zh-TW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403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562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ECAC52-34AB-CAFB-E9E7-E933C095FC37}"/>
              </a:ext>
            </a:extLst>
          </p:cNvPr>
          <p:cNvSpPr txBox="1"/>
          <p:nvPr/>
        </p:nvSpPr>
        <p:spPr>
          <a:xfrm>
            <a:off x="559435" y="1437428"/>
            <a:ext cx="11073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flex-row justify-content-start"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"blink1"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小崗村生活雜貨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"blink2"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生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"blink3"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活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"blink4"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美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"blink5"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好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TW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74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084648-51A5-D281-AC3F-4B4F69255232}"/>
              </a:ext>
            </a:extLst>
          </p:cNvPr>
          <p:cNvSpPr txBox="1"/>
          <p:nvPr/>
        </p:nvSpPr>
        <p:spPr>
          <a:xfrm>
            <a:off x="1633375" y="366623"/>
            <a:ext cx="4210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10%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20%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30%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40%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50%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60%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blinkText7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70% {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F58CC3-8B5B-CD0F-618B-5CFDFF79A1E6}"/>
              </a:ext>
            </a:extLst>
          </p:cNvPr>
          <p:cNvSpPr txBox="1"/>
          <p:nvPr/>
        </p:nvSpPr>
        <p:spPr>
          <a:xfrm>
            <a:off x="6270171" y="406675"/>
            <a:ext cx="54677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blinkText1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#blink2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blinkText2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#blink3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blinkText3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#blink4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blinkText4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#blink5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blinkText5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#blink6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blinkText6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#blink7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blinkText7 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end) 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94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269365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F19D2B-6915-2AB2-AC88-B2D84377B700}"/>
              </a:ext>
            </a:extLst>
          </p:cNvPr>
          <p:cNvSpPr txBox="1"/>
          <p:nvPr/>
        </p:nvSpPr>
        <p:spPr>
          <a:xfrm>
            <a:off x="1828800" y="376555"/>
            <a:ext cx="96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對酒當歌，人生幾何？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我們有超過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款曲奇供你享用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"shampoo"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選擇適當洗髮護髮產品，呵護你的頭髮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美味意粉，人生滿足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"product-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carouselCategories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slid.bs.carousel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product_discription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destinationBrief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relatedTarget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discription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})}</a:t>
            </a:r>
          </a:p>
          <a:p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16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6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8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2" name="b">
            <a:hlinkClick r:id="" action="ppaction://media"/>
            <a:extLst>
              <a:ext uri="{FF2B5EF4-FFF2-40B4-BE49-F238E27FC236}">
                <a16:creationId xmlns:a16="http://schemas.microsoft.com/office/drawing/2014/main" id="{C5B8CDCF-334C-1C87-391E-C633178D2DF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25305" y="610234"/>
            <a:ext cx="7234687" cy="542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9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167951"/>
            <a:ext cx="11572875" cy="65500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6"/>
            <a:ext cx="1148067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分工</a:t>
            </a:r>
            <a:endParaRPr lang="en-US" altLang="zh-CN" sz="36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0101991-2F95-0749-FF14-9EF41FD6A5E1}"/>
              </a:ext>
            </a:extLst>
          </p:cNvPr>
          <p:cNvSpPr txBox="1"/>
          <p:nvPr/>
        </p:nvSpPr>
        <p:spPr>
          <a:xfrm>
            <a:off x="1782147" y="447869"/>
            <a:ext cx="9892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layout for portrait orientation, article above section, re-arrange height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propotion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#stuff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46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7285" y="5122"/>
              <a:ext cx="396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Install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01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Install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4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win+R to open CMD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cd to the folder path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run `npm i` 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rename the file named .env.local.ts to .env.local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equal to delete ‘.ts’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）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run `npm run dev` 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open browser and input `http://localhost:3000`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install guide 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https://drive.google.com/file/d/1YUjPuQqzlf9v6FnHqu1Q5ippICT2G8Tx/view?usp=sharing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About this project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02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400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About this project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sp>
        <p:nvSpPr>
          <p:cNvPr id="7" name="PA-出品 26"/>
          <p:cNvSpPr txBox="1"/>
          <p:nvPr>
            <p:custDataLst>
              <p:tags r:id="rId3"/>
            </p:custDataLst>
          </p:nvPr>
        </p:nvSpPr>
        <p:spPr>
          <a:xfrm>
            <a:off x="4436684" y="171452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reason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9" name="PA-品 15"/>
          <p:cNvSpPr txBox="1"/>
          <p:nvPr>
            <p:custDataLst>
              <p:tags r:id="rId4"/>
            </p:custDataLst>
          </p:nvPr>
        </p:nvSpPr>
        <p:spPr>
          <a:xfrm>
            <a:off x="4409751" y="2007074"/>
            <a:ext cx="33820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sell products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charset="0"/>
              </a:rPr>
              <a:t>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SimSun" charset="0"/>
              </a:rPr>
              <a:t>try new skills(php mysql)</a:t>
            </a:r>
          </a:p>
        </p:txBody>
      </p:sp>
      <p:sp>
        <p:nvSpPr>
          <p:cNvPr id="10" name="PA-品 28"/>
          <p:cNvSpPr txBox="1"/>
          <p:nvPr>
            <p:custDataLst>
              <p:tags r:id="rId5"/>
            </p:custDataLst>
          </p:nvPr>
        </p:nvSpPr>
        <p:spPr>
          <a:xfrm>
            <a:off x="4436684" y="2650586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difficulity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1" name="PA-PA15"/>
          <p:cNvSpPr txBox="1"/>
          <p:nvPr>
            <p:custDataLst>
              <p:tags r:id="rId6"/>
            </p:custDataLst>
          </p:nvPr>
        </p:nvSpPr>
        <p:spPr>
          <a:xfrm>
            <a:off x="4409750" y="2943134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can’t conect to backend</a:t>
            </a:r>
          </a:p>
        </p:txBody>
      </p:sp>
      <p:sp>
        <p:nvSpPr>
          <p:cNvPr id="12" name="PA-30"/>
          <p:cNvSpPr txBox="1"/>
          <p:nvPr>
            <p:custDataLst>
              <p:tags r:id="rId7"/>
            </p:custDataLst>
          </p:nvPr>
        </p:nvSpPr>
        <p:spPr>
          <a:xfrm>
            <a:off x="4436684" y="3604624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how to solce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3" name="PA-15"/>
          <p:cNvSpPr txBox="1"/>
          <p:nvPr>
            <p:custDataLst>
              <p:tags r:id="rId8"/>
            </p:custDataLst>
          </p:nvPr>
        </p:nvSpPr>
        <p:spPr>
          <a:xfrm>
            <a:off x="4409750" y="3900009"/>
            <a:ext cx="35561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finally choose another way</a:t>
            </a:r>
          </a:p>
        </p:txBody>
      </p:sp>
      <p:sp>
        <p:nvSpPr>
          <p:cNvPr id="14" name="PA-品 32"/>
          <p:cNvSpPr txBox="1"/>
          <p:nvPr>
            <p:custDataLst>
              <p:tags r:id="rId9"/>
            </p:custDataLst>
          </p:nvPr>
        </p:nvSpPr>
        <p:spPr>
          <a:xfrm>
            <a:off x="4436684" y="4550613"/>
            <a:ext cx="11627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felling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
</a:t>
            </a:r>
          </a:p>
        </p:txBody>
      </p:sp>
      <p:sp>
        <p:nvSpPr>
          <p:cNvPr id="16" name="PA-椭圆 8"/>
          <p:cNvSpPr/>
          <p:nvPr>
            <p:custDataLst>
              <p:tags r:id="rId10"/>
            </p:custDataLst>
          </p:nvPr>
        </p:nvSpPr>
        <p:spPr>
          <a:xfrm>
            <a:off x="3854642" y="1860256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PA-椭圆 12"/>
          <p:cNvSpPr/>
          <p:nvPr>
            <p:custDataLst>
              <p:tags r:id="rId11"/>
            </p:custDataLst>
          </p:nvPr>
        </p:nvSpPr>
        <p:spPr>
          <a:xfrm>
            <a:off x="3854642" y="2804739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PA-任意多边形 1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73058" y="2918329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PA-任意多边形 10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997611" y="196765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PA-椭圆 10"/>
          <p:cNvSpPr/>
          <p:nvPr>
            <p:custDataLst>
              <p:tags r:id="rId14"/>
            </p:custDataLst>
          </p:nvPr>
        </p:nvSpPr>
        <p:spPr>
          <a:xfrm>
            <a:off x="3854642" y="3735728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PA-椭圆 14"/>
          <p:cNvSpPr/>
          <p:nvPr>
            <p:custDataLst>
              <p:tags r:id="rId15"/>
            </p:custDataLst>
          </p:nvPr>
        </p:nvSpPr>
        <p:spPr>
          <a:xfrm>
            <a:off x="3854642" y="4628894"/>
            <a:ext cx="509374" cy="509372"/>
          </a:xfrm>
          <a:prstGeom prst="ellipse">
            <a:avLst/>
          </a:prstGeom>
          <a:solidFill>
            <a:srgbClr val="84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PA-任意多边形 70"/>
          <p:cNvSpPr/>
          <p:nvPr>
            <p:custDataLst>
              <p:tags r:id="rId16"/>
            </p:custDataLst>
          </p:nvPr>
        </p:nvSpPr>
        <p:spPr bwMode="auto">
          <a:xfrm>
            <a:off x="3985949" y="4757323"/>
            <a:ext cx="246759" cy="227115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PA-任意多边形 7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973058" y="38306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sz="14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 bldLvl="0" animBg="1"/>
      <p:bldP spid="17" grpId="0" bldLvl="0" animBg="1"/>
      <p:bldP spid="18" grpId="0" bldLvl="0" animBg="1"/>
      <p:bldP spid="4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Structure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160145"/>
            <a:ext cx="9892030" cy="4260427"/>
            <a:chOff x="1952" y="3787"/>
            <a:chExt cx="15578" cy="4895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578" cy="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0"/>
            <a:ext cx="78784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91573" y="2763838"/>
            <a:ext cx="4808855" cy="1222375"/>
            <a:chOff x="5482" y="3907"/>
            <a:chExt cx="7573" cy="1925"/>
          </a:xfrm>
        </p:grpSpPr>
        <p:sp>
          <p:nvSpPr>
            <p:cNvPr id="15" name="文本框 14"/>
            <p:cNvSpPr txBox="1"/>
            <p:nvPr/>
          </p:nvSpPr>
          <p:spPr>
            <a:xfrm>
              <a:off x="7215" y="5010"/>
              <a:ext cx="47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84685A"/>
                  </a:solidFill>
                  <a:effectLst/>
                  <a:latin typeface="Calibri" panose="020F0502020204030204" charset="0"/>
                  <a:ea typeface="Calibri" panose="020F0502020204030204" charset="0"/>
                  <a:sym typeface="+mn-ea"/>
                </a:rPr>
                <a:t>detail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Part 03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8928" y="37655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1260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detail</a:t>
            </a:r>
          </a:p>
          <a:p>
            <a:r>
              <a:rPr lang="en-US" altLang="zh-CN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SimSun" charset="0"/>
                <a:cs typeface="Calibri" panose="020F0502020204030204" charset="0"/>
                <a:sym typeface="微软雅黑 Light" panose="020B0502040204020203" pitchFamily="34" charset="-122"/>
              </a:rPr>
              <a:t>shoping home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995680" y="1553549"/>
            <a:ext cx="9892030" cy="3867023"/>
            <a:chOff x="1952" y="4239"/>
            <a:chExt cx="15578" cy="4443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4239"/>
              <a:ext cx="15578" cy="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recommend products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all products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SimSun" charset="0"/>
                  <a:cs typeface="Calibri" panose="020F0502020204030204" charset="0"/>
                </a:rPr>
                <a:t>category products</a:t>
              </a: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1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 point of view
</a:t>
              </a: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d311b73-f9d3-4b91-b6f8-c98d9cfd796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Microsoft Office PowerPoint</Application>
  <PresentationFormat>寬螢幕</PresentationFormat>
  <Paragraphs>252</Paragraphs>
  <Slides>27</Slides>
  <Notes>21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黑体</vt:lpstr>
      <vt:lpstr>Arial</vt:lpstr>
      <vt:lpstr>Consolas</vt:lpstr>
      <vt:lpstr>Calibri</vt:lpstr>
      <vt:lpstr>方正大标宋_GBK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1064</cp:revision>
  <dcterms:created xsi:type="dcterms:W3CDTF">2024-10-15T07:22:28Z</dcterms:created>
  <dcterms:modified xsi:type="dcterms:W3CDTF">2024-10-15T14:26:16Z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  <property fmtid="{D5CDD505-2E9C-101B-9397-08002B2CF9AE}" pid="3" name="KSORubyTemplateID">
    <vt:lpwstr>2</vt:lpwstr>
  </property>
</Properties>
</file>